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Relationship Id="rId22" Type="http://schemas.openxmlformats.org/officeDocument/2006/relationships/image" Target="../media/image198.png"/><Relationship Id="rId23" Type="http://schemas.openxmlformats.org/officeDocument/2006/relationships/image" Target="../media/image199.png"/><Relationship Id="rId24" Type="http://schemas.openxmlformats.org/officeDocument/2006/relationships/image" Target="../media/image200.png"/><Relationship Id="rId25" Type="http://schemas.openxmlformats.org/officeDocument/2006/relationships/image" Target="../media/image201.png"/><Relationship Id="rId26" Type="http://schemas.openxmlformats.org/officeDocument/2006/relationships/image" Target="../media/image202.png"/><Relationship Id="rId27" Type="http://schemas.openxmlformats.org/officeDocument/2006/relationships/image" Target="../media/image203.png"/><Relationship Id="rId28" Type="http://schemas.openxmlformats.org/officeDocument/2006/relationships/image" Target="../media/image204.png"/><Relationship Id="rId29" Type="http://schemas.openxmlformats.org/officeDocument/2006/relationships/image" Target="../media/image20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6204956"/>
            <a:ext cx="18623582" cy="4119901"/>
            <a:chOff x="-19048" y="6204956"/>
            <a:chExt cx="18623582" cy="4119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6204956"/>
              <a:ext cx="18623582" cy="41199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905809"/>
            <a:ext cx="18345238" cy="527121"/>
            <a:chOff x="0" y="9905809"/>
            <a:chExt cx="18345238" cy="527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905809"/>
              <a:ext cx="18345238" cy="5271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25183" y="3145831"/>
            <a:ext cx="289518" cy="426701"/>
            <a:chOff x="14725183" y="3145831"/>
            <a:chExt cx="289518" cy="4267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25183" y="3145831"/>
              <a:ext cx="289518" cy="426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0657" y="6204956"/>
            <a:ext cx="561222" cy="561194"/>
            <a:chOff x="1660657" y="6204956"/>
            <a:chExt cx="561222" cy="561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0657" y="6204956"/>
              <a:ext cx="561222" cy="56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733" y="1426856"/>
            <a:ext cx="15777513" cy="5035364"/>
            <a:chOff x="691733" y="1426856"/>
            <a:chExt cx="15777513" cy="50353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262" y="1625729"/>
              <a:ext cx="12468190" cy="21434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1651" y="3312988"/>
              <a:ext cx="6591937" cy="173383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612334" y="1426856"/>
              <a:ext cx="2885248" cy="778688"/>
              <a:chOff x="10612334" y="1426856"/>
              <a:chExt cx="2885248" cy="77868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612334" y="1426856"/>
                <a:ext cx="2885213" cy="778688"/>
                <a:chOff x="10612334" y="1426856"/>
                <a:chExt cx="2885213" cy="77868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612334" y="1426856"/>
                  <a:ext cx="2885213" cy="778688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85108" y="1480965"/>
                <a:ext cx="2405243" cy="5488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949563" y="3913530"/>
              <a:ext cx="1377248" cy="264708"/>
              <a:chOff x="5949563" y="3913530"/>
              <a:chExt cx="1377248" cy="26470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700000">
                <a:off x="5949563" y="3913530"/>
                <a:ext cx="1377248" cy="2647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057668" y="3465365"/>
              <a:ext cx="279430" cy="279430"/>
              <a:chOff x="6057668" y="3465365"/>
              <a:chExt cx="279430" cy="27943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57668" y="3465365"/>
                <a:ext cx="279430" cy="27943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997093" y="4178062"/>
              <a:ext cx="830279" cy="264708"/>
              <a:chOff x="6997093" y="4178062"/>
              <a:chExt cx="830279" cy="26470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6997093" y="4178062"/>
                <a:ext cx="830279" cy="26470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973805" y="4411076"/>
              <a:ext cx="323931" cy="323931"/>
              <a:chOff x="6973805" y="4411076"/>
              <a:chExt cx="323931" cy="32393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73805" y="4411076"/>
                <a:ext cx="323931" cy="32393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585578" y="4202037"/>
              <a:ext cx="900343" cy="264708"/>
              <a:chOff x="7585578" y="4202037"/>
              <a:chExt cx="900343" cy="26470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2700000">
                <a:off x="7585578" y="4202037"/>
                <a:ext cx="900343" cy="2647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540086" y="3883919"/>
              <a:ext cx="323931" cy="323931"/>
              <a:chOff x="7540086" y="3883919"/>
              <a:chExt cx="323931" cy="32393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540086" y="3883919"/>
                <a:ext cx="323931" cy="32393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150560" y="4411076"/>
              <a:ext cx="323931" cy="323931"/>
              <a:chOff x="8150560" y="4411076"/>
              <a:chExt cx="323931" cy="32393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150560" y="4411076"/>
                <a:ext cx="323931" cy="32393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104881" y="4809390"/>
              <a:ext cx="3538021" cy="264708"/>
              <a:chOff x="3104881" y="4809390"/>
              <a:chExt cx="3538021" cy="26470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700000">
                <a:off x="3104881" y="4809390"/>
                <a:ext cx="3538021" cy="26470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357873" y="6138289"/>
              <a:ext cx="323931" cy="323931"/>
              <a:chOff x="3357873" y="6138289"/>
              <a:chExt cx="323931" cy="3239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357873" y="6138289"/>
                <a:ext cx="323931" cy="323931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74240" y="5785909"/>
            <a:ext cx="3712339" cy="83589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8705" y="440208"/>
            <a:ext cx="3019597" cy="4000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238" y="2273264"/>
            <a:ext cx="8442528" cy="6261059"/>
            <a:chOff x="405238" y="2273264"/>
            <a:chExt cx="8442528" cy="62610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238" y="2273264"/>
              <a:ext cx="8442528" cy="6261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8396" y="2273264"/>
            <a:ext cx="8442528" cy="6261059"/>
            <a:chOff x="9458396" y="2273264"/>
            <a:chExt cx="8442528" cy="62610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8396" y="2273264"/>
              <a:ext cx="8442528" cy="62610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26306" y="7218265"/>
            <a:ext cx="986585" cy="571181"/>
            <a:chOff x="2726306" y="7218265"/>
            <a:chExt cx="986585" cy="571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6306" y="7218265"/>
              <a:ext cx="986585" cy="5711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0615" y="8784211"/>
            <a:ext cx="10697717" cy="13880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9340" y="2544778"/>
            <a:ext cx="6532979" cy="5678500"/>
            <a:chOff x="1359340" y="2544778"/>
            <a:chExt cx="6532979" cy="56785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340" y="2544778"/>
              <a:ext cx="6532979" cy="56785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6306" y="7280009"/>
            <a:ext cx="986585" cy="571181"/>
            <a:chOff x="2726306" y="7280009"/>
            <a:chExt cx="986585" cy="5711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6306" y="7280009"/>
              <a:ext cx="986585" cy="5711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71008" y="2544778"/>
            <a:ext cx="6578457" cy="5718030"/>
            <a:chOff x="10471008" y="2544778"/>
            <a:chExt cx="6578457" cy="57180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1008" y="2544778"/>
              <a:ext cx="6578457" cy="57180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0326" y="7313503"/>
            <a:ext cx="986585" cy="571181"/>
            <a:chOff x="11860326" y="7313503"/>
            <a:chExt cx="986585" cy="5711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0326" y="7313503"/>
              <a:ext cx="986585" cy="571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238" y="2273264"/>
            <a:ext cx="8442528" cy="6261059"/>
            <a:chOff x="405238" y="2273264"/>
            <a:chExt cx="8442528" cy="62610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238" y="2273264"/>
              <a:ext cx="8442528" cy="6261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8396" y="2273264"/>
            <a:ext cx="8442528" cy="6261059"/>
            <a:chOff x="9458396" y="2273264"/>
            <a:chExt cx="8442528" cy="62610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8396" y="2273264"/>
              <a:ext cx="8442528" cy="62610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0954" y="8927068"/>
            <a:ext cx="14355908" cy="8414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3001" y="2591226"/>
            <a:ext cx="6485976" cy="5637644"/>
            <a:chOff x="1403001" y="2591226"/>
            <a:chExt cx="6485976" cy="56376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3001" y="2591226"/>
              <a:ext cx="6485976" cy="56376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13945" y="2565217"/>
            <a:ext cx="6531429" cy="5677153"/>
            <a:chOff x="10413945" y="2565217"/>
            <a:chExt cx="6531429" cy="56771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13945" y="2565217"/>
              <a:ext cx="6531429" cy="56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73925" y="7280009"/>
            <a:ext cx="986585" cy="571181"/>
            <a:chOff x="2773925" y="7280009"/>
            <a:chExt cx="986585" cy="5711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3925" y="7280009"/>
              <a:ext cx="986585" cy="5711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29454" y="7280009"/>
            <a:ext cx="986585" cy="571181"/>
            <a:chOff x="11829454" y="7280009"/>
            <a:chExt cx="986585" cy="5711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29454" y="7280009"/>
              <a:ext cx="986585" cy="571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4" y="8927068"/>
            <a:ext cx="13204260" cy="8414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98108" y="1699758"/>
            <a:ext cx="8089499" cy="7019813"/>
            <a:chOff x="5098108" y="1699758"/>
            <a:chExt cx="8089499" cy="7019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108" y="1699758"/>
              <a:ext cx="8089499" cy="7019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4461907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8738" y="2246135"/>
            <a:ext cx="18404453" cy="8052278"/>
            <a:chOff x="-118738" y="2246135"/>
            <a:chExt cx="18404453" cy="80522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8738" y="2246135"/>
              <a:ext cx="18404453" cy="8052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292874"/>
            <a:ext cx="7624642" cy="1581029"/>
            <a:chOff x="9142857" y="3292874"/>
            <a:chExt cx="7624642" cy="15810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292874"/>
              <a:ext cx="7624642" cy="15810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9179" y="3250971"/>
            <a:ext cx="5965518" cy="17687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7651597"/>
            <a:ext cx="7624642" cy="1581029"/>
            <a:chOff x="9142857" y="7651597"/>
            <a:chExt cx="7624642" cy="15810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7651597"/>
              <a:ext cx="7624642" cy="15810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06049" y="7895447"/>
            <a:ext cx="6714918" cy="1189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27097" y="5743238"/>
            <a:ext cx="1270536" cy="1058072"/>
            <a:chOff x="12227097" y="5743238"/>
            <a:chExt cx="1270536" cy="10580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227097" y="5743238"/>
              <a:ext cx="1270536" cy="1058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1860" y="2939979"/>
            <a:ext cx="5939120" cy="6292647"/>
            <a:chOff x="1081860" y="2939979"/>
            <a:chExt cx="5939120" cy="62926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1860" y="2939979"/>
              <a:ext cx="5939120" cy="6292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489" y="2328214"/>
            <a:ext cx="10580255" cy="6043971"/>
            <a:chOff x="140489" y="2328214"/>
            <a:chExt cx="10580255" cy="6043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489" y="2328214"/>
              <a:ext cx="10580255" cy="60439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4630" y="1219878"/>
            <a:ext cx="4648354" cy="571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0954" y="8927068"/>
            <a:ext cx="13116070" cy="841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8396" y="1817142"/>
            <a:ext cx="8246378" cy="7066115"/>
            <a:chOff x="9458396" y="1817142"/>
            <a:chExt cx="8246378" cy="7066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8396" y="1817142"/>
              <a:ext cx="8246378" cy="7066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0145" y="1219878"/>
            <a:ext cx="4625840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3811" y="8727069"/>
            <a:ext cx="11817954" cy="9404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18065" y="2057813"/>
            <a:ext cx="9260922" cy="6170089"/>
            <a:chOff x="-118065" y="2057813"/>
            <a:chExt cx="9260922" cy="6170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8065" y="2057813"/>
              <a:ext cx="9260922" cy="6170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5314" y="2037999"/>
            <a:ext cx="9320400" cy="6209716"/>
            <a:chOff x="8965314" y="2037999"/>
            <a:chExt cx="9320400" cy="62097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5314" y="2037999"/>
              <a:ext cx="9320400" cy="6209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3946164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945" y="2060866"/>
            <a:ext cx="7776139" cy="3939074"/>
            <a:chOff x="1151945" y="2060866"/>
            <a:chExt cx="7776139" cy="39390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945" y="2060866"/>
              <a:ext cx="7776139" cy="3939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9345" y="6118987"/>
            <a:ext cx="6041338" cy="3906686"/>
            <a:chOff x="2019345" y="6118987"/>
            <a:chExt cx="6041338" cy="3906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9345" y="6118987"/>
              <a:ext cx="6041338" cy="39066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2991" y="2880847"/>
            <a:ext cx="7226665" cy="5688759"/>
            <a:chOff x="9932991" y="2880847"/>
            <a:chExt cx="7226665" cy="56887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2991" y="2880847"/>
              <a:ext cx="7226665" cy="5688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7866" y="1752003"/>
            <a:ext cx="14917738" cy="8154936"/>
            <a:chOff x="1657866" y="1752003"/>
            <a:chExt cx="14917738" cy="8154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7866" y="1752003"/>
              <a:ext cx="14917738" cy="8154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2265" y="2105464"/>
            <a:ext cx="14381185" cy="7354353"/>
            <a:chOff x="1952265" y="2105464"/>
            <a:chExt cx="14381185" cy="73543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265" y="2105464"/>
              <a:ext cx="14381185" cy="73543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4630" y="1219878"/>
            <a:ext cx="3946164" cy="571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3946164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7866" y="1752003"/>
            <a:ext cx="14917738" cy="8154936"/>
            <a:chOff x="1657866" y="1752003"/>
            <a:chExt cx="14917738" cy="81549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7866" y="1752003"/>
              <a:ext cx="14917738" cy="8154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0331" y="2175208"/>
            <a:ext cx="14145052" cy="7274960"/>
            <a:chOff x="2070331" y="2175208"/>
            <a:chExt cx="14145052" cy="72749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0331" y="2175208"/>
              <a:ext cx="14145052" cy="7274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875" y="531201"/>
            <a:ext cx="18606437" cy="9960434"/>
            <a:chOff x="-186875" y="531201"/>
            <a:chExt cx="18606437" cy="9960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875" y="531201"/>
              <a:ext cx="18606437" cy="9960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27319" y="469425"/>
            <a:ext cx="631077" cy="631077"/>
            <a:chOff x="8827319" y="469425"/>
            <a:chExt cx="631077" cy="6310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7319" y="469425"/>
              <a:ext cx="631077" cy="6310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0621" y="603500"/>
            <a:ext cx="632365" cy="400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735" y="2447547"/>
            <a:ext cx="7701081" cy="7081816"/>
            <a:chOff x="1008735" y="2447547"/>
            <a:chExt cx="7701081" cy="70818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735" y="2447547"/>
              <a:ext cx="7701081" cy="70818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9277" y="2731788"/>
            <a:ext cx="6111747" cy="7142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98147" y="2447547"/>
            <a:ext cx="7701081" cy="7081816"/>
            <a:chOff x="9498147" y="2447547"/>
            <a:chExt cx="7701081" cy="70818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8147" y="2447547"/>
              <a:ext cx="7701081" cy="70818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54630" y="1219878"/>
            <a:ext cx="3377450" cy="571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60152" y="5034556"/>
            <a:ext cx="5753311" cy="19403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403" y="1646426"/>
            <a:ext cx="6919671" cy="6112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8735" y="3681772"/>
            <a:ext cx="7701081" cy="5307137"/>
            <a:chOff x="1008735" y="3681772"/>
            <a:chExt cx="7701081" cy="53071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735" y="3681772"/>
              <a:ext cx="7701081" cy="5307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420" y="1878737"/>
            <a:ext cx="3034188" cy="7025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76986" y="5281715"/>
            <a:ext cx="19060302" cy="146601"/>
            <a:chOff x="-476986" y="5281715"/>
            <a:chExt cx="19060302" cy="1466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6986" y="5281715"/>
              <a:ext cx="19060302" cy="146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3171" y="4131261"/>
            <a:ext cx="2366843" cy="2614975"/>
            <a:chOff x="1203171" y="4131261"/>
            <a:chExt cx="2366843" cy="26149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554" y="6198630"/>
              <a:ext cx="2007672" cy="5925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2973" y="4074120"/>
              <a:ext cx="1087509" cy="62220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672588" y="4664594"/>
              <a:ext cx="1428017" cy="1428017"/>
              <a:chOff x="1672588" y="4664594"/>
              <a:chExt cx="1428017" cy="14280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588" y="4664594"/>
                <a:ext cx="1428017" cy="1428017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3258" y="6258152"/>
            <a:ext cx="3339643" cy="5925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1535" y="4074120"/>
            <a:ext cx="1166728" cy="6222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51151" y="4664594"/>
            <a:ext cx="1428017" cy="1428017"/>
            <a:chOff x="5051151" y="4664594"/>
            <a:chExt cx="1428017" cy="14280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1151" y="4664594"/>
              <a:ext cx="1428017" cy="142801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12687" y="6198630"/>
            <a:ext cx="2351529" cy="5991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30144" y="4074116"/>
            <a:ext cx="1170690" cy="704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29713" y="4664594"/>
            <a:ext cx="1428017" cy="1428017"/>
            <a:chOff x="8429713" y="4664594"/>
            <a:chExt cx="1428017" cy="14280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9713" y="4664594"/>
              <a:ext cx="1428017" cy="142801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10287" y="6198630"/>
            <a:ext cx="2339129" cy="5991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08668" y="4074116"/>
            <a:ext cx="1170699" cy="704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08279" y="4664594"/>
            <a:ext cx="1428017" cy="1428017"/>
            <a:chOff x="11808279" y="4664594"/>
            <a:chExt cx="1428017" cy="14280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08279" y="4664594"/>
              <a:ext cx="1428017" cy="142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17429" y="4131261"/>
            <a:ext cx="2366843" cy="2614975"/>
            <a:chOff x="14717429" y="4131261"/>
            <a:chExt cx="2366843" cy="26149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69811" y="6198630"/>
              <a:ext cx="2141710" cy="5991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87239" y="4074120"/>
              <a:ext cx="1170699" cy="70474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186874" y="4664594"/>
              <a:ext cx="1428017" cy="1428017"/>
              <a:chOff x="15186874" y="4664594"/>
              <a:chExt cx="1428017" cy="14280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186874" y="4664594"/>
                <a:ext cx="1428017" cy="142801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28571" y="-109524"/>
            <a:ext cx="18345238" cy="527121"/>
            <a:chOff x="-28571" y="-109524"/>
            <a:chExt cx="18345238" cy="5271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28571" y="-109524"/>
              <a:ext cx="18345238" cy="5271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14562" y="4700006"/>
            <a:ext cx="1299786" cy="1299786"/>
            <a:chOff x="5114562" y="4700006"/>
            <a:chExt cx="1299786" cy="12997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14562" y="4700006"/>
              <a:ext cx="1299786" cy="12997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24858" y="4834475"/>
            <a:ext cx="797902" cy="1060129"/>
            <a:chOff x="8724858" y="4834475"/>
            <a:chExt cx="797902" cy="10601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24858" y="4834475"/>
              <a:ext cx="797902" cy="10601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38095" y="4771441"/>
            <a:ext cx="1265836" cy="1265836"/>
            <a:chOff x="1738095" y="4771441"/>
            <a:chExt cx="1265836" cy="12658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38095" y="4771441"/>
              <a:ext cx="1265836" cy="12658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22952" y="4791507"/>
            <a:ext cx="1184943" cy="1184943"/>
            <a:chOff x="11922952" y="4791507"/>
            <a:chExt cx="1184943" cy="11849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22952" y="4791507"/>
              <a:ext cx="1184943" cy="11849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72275" y="4875172"/>
            <a:ext cx="1057151" cy="1057151"/>
            <a:chOff x="15372275" y="4875172"/>
            <a:chExt cx="1057151" cy="105715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72275" y="4875172"/>
              <a:ext cx="1057151" cy="1057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875" y="531201"/>
            <a:ext cx="18606437" cy="9960434"/>
            <a:chOff x="-186875" y="531201"/>
            <a:chExt cx="18606437" cy="9960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875" y="531201"/>
              <a:ext cx="18606437" cy="9960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27319" y="469425"/>
            <a:ext cx="631077" cy="631077"/>
            <a:chOff x="8827319" y="469425"/>
            <a:chExt cx="631077" cy="6310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7319" y="469425"/>
              <a:ext cx="631077" cy="6310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0621" y="603500"/>
            <a:ext cx="632365" cy="400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735" y="2696026"/>
            <a:ext cx="7701081" cy="7081816"/>
            <a:chOff x="1008735" y="2696026"/>
            <a:chExt cx="7701081" cy="70818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735" y="2696026"/>
              <a:ext cx="7701081" cy="7081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79199" y="4377052"/>
            <a:ext cx="346886" cy="346886"/>
            <a:chOff x="4679199" y="4377052"/>
            <a:chExt cx="346886" cy="3468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9199" y="4377052"/>
              <a:ext cx="346886" cy="3468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3943" y="4420974"/>
            <a:ext cx="707540" cy="3342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14067" y="4372126"/>
            <a:ext cx="867035" cy="4514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9280" y="2927706"/>
            <a:ext cx="7463147" cy="6507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22872" y="2696026"/>
            <a:ext cx="7701081" cy="7081816"/>
            <a:chOff x="9522872" y="2696026"/>
            <a:chExt cx="7701081" cy="70818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2872" y="2696026"/>
              <a:ext cx="7701081" cy="70818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26341" y="5668845"/>
            <a:ext cx="2475096" cy="146601"/>
            <a:chOff x="12126341" y="5668845"/>
            <a:chExt cx="2475096" cy="1466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2126341" y="5668845"/>
              <a:ext cx="2475096" cy="14660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92461" y="3909912"/>
            <a:ext cx="4681178" cy="3381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83812" y="4377052"/>
            <a:ext cx="346886" cy="346886"/>
            <a:chOff x="13183812" y="4377052"/>
            <a:chExt cx="346886" cy="3468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83812" y="4377052"/>
              <a:ext cx="346886" cy="3468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18556" y="4420974"/>
            <a:ext cx="707540" cy="3342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09128" y="4372122"/>
            <a:ext cx="1493053" cy="4323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83812" y="5182749"/>
            <a:ext cx="346886" cy="346886"/>
            <a:chOff x="13183812" y="5182749"/>
            <a:chExt cx="346886" cy="3468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83812" y="5182749"/>
              <a:ext cx="346886" cy="3468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18556" y="5226666"/>
            <a:ext cx="770950" cy="3342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09128" y="5177826"/>
            <a:ext cx="1781292" cy="43236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183812" y="5988455"/>
            <a:ext cx="346886" cy="346886"/>
            <a:chOff x="13183812" y="5988455"/>
            <a:chExt cx="346886" cy="3468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83812" y="5988455"/>
              <a:ext cx="346886" cy="34688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18556" y="6032377"/>
            <a:ext cx="707540" cy="33427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09128" y="5993055"/>
            <a:ext cx="1449453" cy="4323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183812" y="6794152"/>
            <a:ext cx="346886" cy="346886"/>
            <a:chOff x="13183812" y="6794152"/>
            <a:chExt cx="346886" cy="3468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83812" y="6794152"/>
              <a:ext cx="346886" cy="34688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18556" y="6847593"/>
            <a:ext cx="770902" cy="32395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3890" y="2927706"/>
            <a:ext cx="7559118" cy="71427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854630" y="1219878"/>
            <a:ext cx="3377259" cy="57127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5401" y="1908335"/>
            <a:ext cx="10405090" cy="6977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567453" y="3650391"/>
            <a:ext cx="7583874" cy="5531879"/>
            <a:chOff x="9567453" y="3650391"/>
            <a:chExt cx="7583874" cy="55318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67453" y="3650391"/>
              <a:ext cx="7583874" cy="55318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7638" y="3650391"/>
            <a:ext cx="7495230" cy="5564068"/>
            <a:chOff x="1097638" y="3650391"/>
            <a:chExt cx="7495230" cy="556406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7638" y="3650391"/>
              <a:ext cx="7495230" cy="5564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875" y="531201"/>
            <a:ext cx="18606437" cy="9960434"/>
            <a:chOff x="-186875" y="531201"/>
            <a:chExt cx="18606437" cy="9960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875" y="531201"/>
              <a:ext cx="18606437" cy="9960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4630" y="1219878"/>
            <a:ext cx="3377450" cy="571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27319" y="469425"/>
            <a:ext cx="631077" cy="631077"/>
            <a:chOff x="8827319" y="469425"/>
            <a:chExt cx="631077" cy="631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7319" y="469425"/>
              <a:ext cx="631077" cy="6310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90621" y="603500"/>
            <a:ext cx="632365" cy="400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1120" y="2600404"/>
            <a:ext cx="8295209" cy="7190567"/>
            <a:chOff x="441120" y="2600404"/>
            <a:chExt cx="8295209" cy="71905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120" y="2600404"/>
              <a:ext cx="8295209" cy="71905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2162" y="2614689"/>
            <a:ext cx="7178147" cy="10696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49385" y="2600404"/>
            <a:ext cx="8295209" cy="7220252"/>
            <a:chOff x="9549385" y="2600404"/>
            <a:chExt cx="8295209" cy="72202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9385" y="2600404"/>
              <a:ext cx="8295209" cy="72202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7860" y="2543262"/>
            <a:ext cx="7407804" cy="10696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598" y="1935656"/>
            <a:ext cx="10405433" cy="6666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4887" y="8392553"/>
            <a:ext cx="4813235" cy="10502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43147" y="8487794"/>
            <a:ext cx="4805530" cy="10502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31681" y="3714664"/>
            <a:ext cx="8001635" cy="4672694"/>
            <a:chOff x="9731681" y="3714664"/>
            <a:chExt cx="8001635" cy="46726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31681" y="3714664"/>
              <a:ext cx="8001635" cy="46726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9964" y="3714664"/>
            <a:ext cx="8171399" cy="4672694"/>
            <a:chOff x="489964" y="3714664"/>
            <a:chExt cx="8171399" cy="46726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9964" y="3714664"/>
              <a:ext cx="8171399" cy="4672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875" y="531201"/>
            <a:ext cx="18606437" cy="9960434"/>
            <a:chOff x="-186875" y="531201"/>
            <a:chExt cx="18606437" cy="9960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875" y="531201"/>
              <a:ext cx="18606437" cy="9960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27319" y="469425"/>
            <a:ext cx="631077" cy="631077"/>
            <a:chOff x="8827319" y="469425"/>
            <a:chExt cx="631077" cy="6310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7319" y="469425"/>
              <a:ext cx="631077" cy="6310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0621" y="603500"/>
            <a:ext cx="632365" cy="400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0104" y="5803811"/>
            <a:ext cx="11477050" cy="3938936"/>
            <a:chOff x="520104" y="5803811"/>
            <a:chExt cx="11477050" cy="39389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104" y="5803811"/>
              <a:ext cx="11477050" cy="39389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95609" y="2246622"/>
            <a:ext cx="7599258" cy="3264796"/>
            <a:chOff x="10295609" y="2246622"/>
            <a:chExt cx="7599258" cy="32647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5609" y="2246622"/>
              <a:ext cx="7599258" cy="32647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9550" y="6137415"/>
            <a:ext cx="5448173" cy="3538665"/>
            <a:chOff x="12389550" y="6137415"/>
            <a:chExt cx="5448173" cy="35386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89550" y="6137415"/>
              <a:ext cx="5448173" cy="35386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54630" y="1219878"/>
            <a:ext cx="3377450" cy="5712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98382" y="6448068"/>
            <a:ext cx="7311823" cy="10506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9055" y="2823739"/>
            <a:ext cx="5932680" cy="105061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35211" y="3940450"/>
            <a:ext cx="5121244" cy="10502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84928" y="7737528"/>
            <a:ext cx="4951177" cy="7531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4391" y="1654045"/>
            <a:ext cx="5677348" cy="5034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0104" y="2389813"/>
            <a:ext cx="9521134" cy="3121605"/>
            <a:chOff x="520104" y="2389813"/>
            <a:chExt cx="9521134" cy="31216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0104" y="2389813"/>
              <a:ext cx="9521134" cy="31216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40449" y="5677133"/>
            <a:ext cx="5247358" cy="5529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4630" y="1219878"/>
            <a:ext cx="3322202" cy="571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621" y="603500"/>
              <a:ext cx="637898" cy="409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87843" y="6096419"/>
            <a:ext cx="3401253" cy="3401253"/>
            <a:chOff x="7887843" y="6096419"/>
            <a:chExt cx="3401253" cy="3401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7843" y="6096419"/>
              <a:ext cx="3401253" cy="3401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91580" y="1976597"/>
            <a:ext cx="6171429" cy="2658857"/>
            <a:chOff x="10891580" y="1976597"/>
            <a:chExt cx="6171429" cy="2658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1580" y="1976597"/>
              <a:ext cx="6171429" cy="2658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30711" y="4513810"/>
            <a:ext cx="6434177" cy="3217088"/>
            <a:chOff x="11030711" y="4513810"/>
            <a:chExt cx="6434177" cy="32170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0711" y="4513810"/>
              <a:ext cx="6434177" cy="32170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7373" y="2345847"/>
            <a:ext cx="6654538" cy="4705857"/>
            <a:chOff x="1317373" y="2345847"/>
            <a:chExt cx="6654538" cy="4705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373" y="2345847"/>
              <a:ext cx="6654538" cy="4705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4630" y="1219878"/>
            <a:ext cx="3318345" cy="503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621" y="603500"/>
              <a:ext cx="629974" cy="4002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573" y="2451259"/>
            <a:ext cx="16451108" cy="74617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23316" y="1642617"/>
            <a:ext cx="4223509" cy="7142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4630" y="1219878"/>
            <a:ext cx="3046183" cy="5712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055" y="1676567"/>
            <a:ext cx="10832386" cy="97483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64696" y="-23963"/>
            <a:ext cx="19472326" cy="10423963"/>
            <a:chOff x="-864696" y="-23963"/>
            <a:chExt cx="19472326" cy="104239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64696" y="-23963"/>
              <a:ext cx="19472326" cy="104239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6575" y="3161808"/>
            <a:ext cx="7012563" cy="3962098"/>
            <a:chOff x="5636575" y="3161808"/>
            <a:chExt cx="7012563" cy="39620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6575" y="3161808"/>
              <a:ext cx="7012563" cy="3962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64696" y="-23963"/>
            <a:ext cx="19472326" cy="10423963"/>
            <a:chOff x="-864696" y="-23963"/>
            <a:chExt cx="19472326" cy="104239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64696" y="-23963"/>
              <a:ext cx="19472326" cy="104239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429" y="4003708"/>
            <a:ext cx="18679365" cy="1887705"/>
            <a:chOff x="-171429" y="4003708"/>
            <a:chExt cx="18679365" cy="1887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429" y="4003708"/>
              <a:ext cx="18679365" cy="1887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55089" y="4224022"/>
            <a:ext cx="6471672" cy="16613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3640" y="1071459"/>
            <a:ext cx="2177355" cy="5712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7" y="1883325"/>
            <a:ext cx="16339385" cy="72696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3326" y="1219878"/>
            <a:ext cx="2173288" cy="571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621" y="603500"/>
              <a:ext cx="575850" cy="400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95166" y="2280817"/>
            <a:ext cx="12095381" cy="6667178"/>
            <a:chOff x="3095166" y="2280817"/>
            <a:chExt cx="12095381" cy="66671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5166" y="2280817"/>
              <a:ext cx="12095381" cy="6667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19487" y="2887584"/>
            <a:ext cx="9446740" cy="5339085"/>
            <a:chOff x="4419487" y="2887584"/>
            <a:chExt cx="9446740" cy="53390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9487" y="2887584"/>
              <a:ext cx="9446740" cy="53390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44594" y="5602679"/>
            <a:ext cx="796527" cy="6896681"/>
            <a:chOff x="8744594" y="5602679"/>
            <a:chExt cx="796527" cy="68966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744594" y="5602679"/>
              <a:ext cx="796527" cy="68966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9055" y="8733717"/>
            <a:ext cx="8945270" cy="7206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238" y="2273264"/>
            <a:ext cx="8442528" cy="5672654"/>
            <a:chOff x="405238" y="2273264"/>
            <a:chExt cx="8442528" cy="56726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238" y="2273264"/>
              <a:ext cx="8442528" cy="56726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23326" y="1219878"/>
            <a:ext cx="2173288" cy="571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621" y="603500"/>
              <a:ext cx="575850" cy="4002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712" y="2594445"/>
            <a:ext cx="7806768" cy="5094329"/>
            <a:chOff x="734712" y="2594445"/>
            <a:chExt cx="7806768" cy="50943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712" y="2594445"/>
              <a:ext cx="7806768" cy="50943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58396" y="2273264"/>
            <a:ext cx="8442528" cy="5672654"/>
            <a:chOff x="9458396" y="2273264"/>
            <a:chExt cx="8442528" cy="5672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8396" y="2273264"/>
              <a:ext cx="8442528" cy="56726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5458" y="2585118"/>
            <a:ext cx="7626612" cy="5072852"/>
            <a:chOff x="9905458" y="2585118"/>
            <a:chExt cx="7626612" cy="50728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5458" y="2585118"/>
              <a:ext cx="7626612" cy="50728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53421" y="4777102"/>
            <a:ext cx="796527" cy="6896681"/>
            <a:chOff x="4353421" y="4777102"/>
            <a:chExt cx="796527" cy="68966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4353421" y="4777102"/>
              <a:ext cx="796527" cy="68966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7276" y="7846024"/>
            <a:ext cx="6597587" cy="8358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265428" y="4772031"/>
            <a:ext cx="796527" cy="6896681"/>
            <a:chOff x="13265428" y="4772031"/>
            <a:chExt cx="796527" cy="68966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3265428" y="4772031"/>
              <a:ext cx="796527" cy="68966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72477" y="7796572"/>
            <a:ext cx="5813387" cy="8358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0641" y="8606136"/>
            <a:ext cx="675054" cy="16588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33692" y="8606140"/>
            <a:ext cx="642483" cy="16588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9335" y="9063021"/>
            <a:ext cx="16076079" cy="7856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3946164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422167"/>
            <a:ext cx="18285714" cy="2863547"/>
            <a:chOff x="0" y="7422167"/>
            <a:chExt cx="18285714" cy="28635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422167"/>
              <a:ext cx="18285714" cy="28635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116483"/>
            <a:ext cx="18285714" cy="5305685"/>
            <a:chOff x="0" y="2116483"/>
            <a:chExt cx="18285714" cy="5305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116483"/>
              <a:ext cx="18285714" cy="53056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044" y="2243945"/>
            <a:ext cx="3593524" cy="10912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078" y="3648165"/>
            <a:ext cx="7689900" cy="30480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3044" y="7580480"/>
            <a:ext cx="4456533" cy="11008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9097" y="8796799"/>
            <a:ext cx="9008404" cy="7206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1430" y="3913248"/>
            <a:ext cx="8865309" cy="25681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4118" y="3002550"/>
            <a:ext cx="796527" cy="12348794"/>
            <a:chOff x="8754118" y="3002550"/>
            <a:chExt cx="796527" cy="123487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754118" y="3002550"/>
              <a:ext cx="796527" cy="123487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9265" y="8846468"/>
            <a:ext cx="11017690" cy="7212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73297" y="1777351"/>
            <a:ext cx="10139120" cy="6731012"/>
            <a:chOff x="4073297" y="1777351"/>
            <a:chExt cx="10139120" cy="67310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3297" y="1777351"/>
              <a:ext cx="10139120" cy="6731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90476" y="1932938"/>
            <a:ext cx="9142857" cy="8352777"/>
            <a:chOff x="9190476" y="1932938"/>
            <a:chExt cx="9142857" cy="835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0476" y="1932938"/>
              <a:ext cx="9142857" cy="8352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45636"/>
            <a:ext cx="9095238" cy="8352777"/>
            <a:chOff x="0" y="1945636"/>
            <a:chExt cx="9095238" cy="8352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45636"/>
              <a:ext cx="9095238" cy="83527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4594" y="4752757"/>
            <a:ext cx="796527" cy="9660482"/>
            <a:chOff x="8744594" y="4752757"/>
            <a:chExt cx="796527" cy="96604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744594" y="4752757"/>
              <a:ext cx="796527" cy="96604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67830" y="9213306"/>
            <a:ext cx="9754146" cy="8414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7798" y="2334407"/>
            <a:ext cx="7518857" cy="6657607"/>
            <a:chOff x="797798" y="2334407"/>
            <a:chExt cx="7518857" cy="66576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798" y="2334407"/>
              <a:ext cx="7518857" cy="66576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15337" y="2379934"/>
            <a:ext cx="7648199" cy="6612080"/>
            <a:chOff x="9815337" y="2379934"/>
            <a:chExt cx="7648199" cy="66120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5337" y="2379934"/>
              <a:ext cx="7648199" cy="6612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58396" y="1945636"/>
            <a:ext cx="8827319" cy="8352777"/>
            <a:chOff x="9458396" y="1945636"/>
            <a:chExt cx="8827319" cy="835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396" y="1945636"/>
              <a:ext cx="8827319" cy="8352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0592" y="1996392"/>
            <a:ext cx="8743694" cy="7847875"/>
            <a:chOff x="370592" y="1996392"/>
            <a:chExt cx="8743694" cy="78478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592" y="1996392"/>
              <a:ext cx="8743694" cy="78478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7145" y="4091383"/>
            <a:ext cx="6533326" cy="8655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12381" y="3070392"/>
            <a:ext cx="796527" cy="7909075"/>
            <a:chOff x="13512381" y="3070392"/>
            <a:chExt cx="796527" cy="79090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3512381" y="3070392"/>
              <a:ext cx="796527" cy="790907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4204" y="6544763"/>
            <a:ext cx="8015678" cy="9359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2022-08-17T10:48:05Z</dcterms:created>
  <dcterms:modified xsi:type="dcterms:W3CDTF">2022-08-17T10:48:05Z</dcterms:modified>
</cp:coreProperties>
</file>